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3" r:id="rId2"/>
    <p:sldId id="270" r:id="rId3"/>
    <p:sldId id="271" r:id="rId4"/>
    <p:sldId id="272" r:id="rId5"/>
    <p:sldId id="273" r:id="rId6"/>
    <p:sldId id="275" r:id="rId7"/>
    <p:sldId id="276" r:id="rId8"/>
    <p:sldId id="277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517" autoAdjust="0"/>
  </p:normalViewPr>
  <p:slideViewPr>
    <p:cSldViewPr>
      <p:cViewPr varScale="1">
        <p:scale>
          <a:sx n="79" d="100"/>
          <a:sy n="79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2230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1E803-D1D1-4F57-9CA8-31346027237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07BEC-BEB1-487D-B1FB-CD1356E29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07BEC-BEB1-487D-B1FB-CD1356E29E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63E-BFB3-498E-A802-0A7834EC2BA4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BBB-1BE0-4DFB-9CE3-076A27782CB6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0BA1-0C4C-450E-9113-43C9F2E51A08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>
            <a:lvl1pPr>
              <a:defRPr baseline="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E926-7FFE-4B24-B43E-2F9E66675552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3" descr="R:\PPUSER\Clipart\ML images\nsf4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2852-8ACB-4F14-A435-ED6D5CD8E789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E90C-19BD-4AF3-A793-00F664293368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169-4AB0-4433-AA9F-81A9B590FED1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5703-B775-48F9-85F8-C92083F950A2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2B9-7107-4F0D-8B44-0C44868472E2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627-EF25-49F8-9EAA-118B2F3FBC2B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191-EAC5-4362-9130-D0BE28AE91E3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B3D-EF15-47DD-AD7D-66FC228B13C9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6FFC-0EE1-4367-BDA2-8145CBE1B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010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Cyberinfrastructure for the SBE Sciences – Prospects for the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Myron Gutmann</a:t>
            </a:r>
          </a:p>
          <a:p>
            <a:r>
              <a:rPr lang="en-US" dirty="0" smtClean="0"/>
              <a:t>Assistant Director, National Science Foundation</a:t>
            </a:r>
          </a:p>
          <a:p>
            <a:r>
              <a:rPr lang="en-US" dirty="0" smtClean="0"/>
              <a:t>Directorate for the Social, Behavioral &amp; Economic Sciences</a:t>
            </a:r>
          </a:p>
        </p:txBody>
      </p:sp>
      <p:pic>
        <p:nvPicPr>
          <p:cNvPr id="4" name="Picture 43" descr="R:\PPUSER\Clipart\ML images\nsf4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572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 of Play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Cyberinfrastructure for SBE is currently mostly about data provision</a:t>
            </a:r>
          </a:p>
          <a:p>
            <a:r>
              <a:rPr lang="en-US" dirty="0" smtClean="0"/>
              <a:t>Emphasis is on surveys &amp; censuses, plus some geospatial data</a:t>
            </a:r>
          </a:p>
          <a:p>
            <a:r>
              <a:rPr lang="en-US" dirty="0" smtClean="0"/>
              <a:t>Large number of data collections available, but most aren’t very large datasets</a:t>
            </a:r>
          </a:p>
          <a:p>
            <a:r>
              <a:rPr lang="en-US" dirty="0" smtClean="0"/>
              <a:t>Recent research: analysis of large social networks (</a:t>
            </a:r>
            <a:r>
              <a:rPr lang="en-US" dirty="0" err="1" smtClean="0"/>
              <a:t>cellphones</a:t>
            </a:r>
            <a:r>
              <a:rPr lang="en-US" dirty="0" smtClean="0"/>
              <a:t>, etc.), but few data are shared &amp; infrastructure not developed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Existing Areas of Cooperation: </a:t>
            </a:r>
            <a:br>
              <a:rPr lang="en-US" dirty="0" smtClean="0"/>
            </a:br>
            <a:r>
              <a:rPr lang="en-US" dirty="0" smtClean="0"/>
              <a:t>A Long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International consortia of data producers &amp; users have existed for nearly 50 years: ICPSR &amp; CESSDA</a:t>
            </a:r>
          </a:p>
          <a:p>
            <a:r>
              <a:rPr lang="en-US" dirty="0" smtClean="0"/>
              <a:t>Investments in improving shared access to data since 2000 by EC, NSF, &amp; Library of Congress</a:t>
            </a:r>
          </a:p>
          <a:p>
            <a:r>
              <a:rPr lang="en-US" dirty="0" smtClean="0"/>
              <a:t>Social Science metadata standard: DDI</a:t>
            </a:r>
          </a:p>
          <a:p>
            <a:r>
              <a:rPr lang="en-US" dirty="0" smtClean="0"/>
              <a:t>Some progress on common authentication (although still work to do).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Administrative vs. Research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Merging disparate data </a:t>
            </a:r>
            <a:r>
              <a:rPr lang="en-US" dirty="0" smtClean="0"/>
              <a:t>sources (especially to serve environment &amp; society questions)</a:t>
            </a:r>
            <a:endParaRPr lang="en-US" dirty="0" smtClean="0"/>
          </a:p>
          <a:p>
            <a:r>
              <a:rPr lang="en-US" dirty="0" smtClean="0"/>
              <a:t>Protecting Confidentiality &amp; Privacy</a:t>
            </a:r>
          </a:p>
          <a:p>
            <a:r>
              <a:rPr lang="en-US" dirty="0" smtClean="0"/>
              <a:t>Multilingual data</a:t>
            </a:r>
          </a:p>
          <a:p>
            <a:r>
              <a:rPr lang="en-US" dirty="0" smtClean="0"/>
              <a:t>Metadata processing</a:t>
            </a:r>
          </a:p>
          <a:p>
            <a:r>
              <a:rPr lang="en-US" dirty="0" smtClean="0"/>
              <a:t>Increasing sizes of data </a:t>
            </a:r>
            <a:r>
              <a:rPr lang="en-US" dirty="0" smtClean="0"/>
              <a:t>sets</a:t>
            </a:r>
          </a:p>
          <a:p>
            <a:r>
              <a:rPr lang="en-US" dirty="0" smtClean="0"/>
              <a:t>Policy Challenge: data sharing policies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Frameworks </a:t>
            </a:r>
            <a:r>
              <a:rPr lang="en-US" smtClean="0"/>
              <a:t>for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sharing policies (including data sharing policies for administrative data)</a:t>
            </a:r>
          </a:p>
          <a:p>
            <a:r>
              <a:rPr lang="en-US" dirty="0" smtClean="0"/>
              <a:t>Enhanced approaches to authentication</a:t>
            </a:r>
          </a:p>
          <a:p>
            <a:r>
              <a:rPr lang="en-US" dirty="0" smtClean="0"/>
              <a:t>Protection of confidential data through creation of virtual data enclaves</a:t>
            </a:r>
          </a:p>
          <a:p>
            <a:r>
              <a:rPr lang="en-US" dirty="0" smtClean="0"/>
              <a:t>Development of shared open-source technologies for preservation, delivery, &amp; analysis of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 I: Social Media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Social Media data are (relatively) large, born-digital and born-international</a:t>
            </a:r>
          </a:p>
          <a:p>
            <a:r>
              <a:rPr lang="en-US" dirty="0" smtClean="0"/>
              <a:t>Example: Twitter Archive at Library of Congress</a:t>
            </a:r>
          </a:p>
          <a:p>
            <a:r>
              <a:rPr lang="en-US" dirty="0" smtClean="0"/>
              <a:t>Research potential in social and behavioral science, computer science, law &amp; society</a:t>
            </a:r>
          </a:p>
          <a:p>
            <a:r>
              <a:rPr lang="en-US" dirty="0" smtClean="0"/>
              <a:t>Continually evolving resource</a:t>
            </a:r>
          </a:p>
          <a:p>
            <a:r>
              <a:rPr lang="en-US" dirty="0" smtClean="0"/>
              <a:t>How should we build these data out as common research infrastructures?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Ideas II: Integrated Social-Behavioral Observation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1: What SBE data will be the successors to traditional surveys?</a:t>
            </a:r>
          </a:p>
          <a:p>
            <a:r>
              <a:rPr lang="en-US" dirty="0" smtClean="0"/>
              <a:t>Question 2: What data do we need to parallel environmental observation networks?</a:t>
            </a:r>
          </a:p>
          <a:p>
            <a:r>
              <a:rPr lang="en-US" dirty="0" smtClean="0"/>
              <a:t>Proposed answer: real-time observation networks of SBE data </a:t>
            </a:r>
          </a:p>
          <a:p>
            <a:r>
              <a:rPr lang="en-US" dirty="0" smtClean="0"/>
              <a:t>Challenge: what form should this take and how should we develop them?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Decadal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Building a common SBE-focused research data infrastructure for the 21</a:t>
            </a:r>
            <a:r>
              <a:rPr lang="en-US" baseline="30000" dirty="0" smtClean="0"/>
              <a:t>st</a:t>
            </a:r>
            <a:r>
              <a:rPr lang="en-US" dirty="0" smtClean="0"/>
              <a:t> century takes time</a:t>
            </a:r>
          </a:p>
          <a:p>
            <a:r>
              <a:rPr lang="en-US" dirty="0" smtClean="0"/>
              <a:t>International cooperation is essential but time- and resource-consuming</a:t>
            </a:r>
          </a:p>
          <a:p>
            <a:r>
              <a:rPr lang="en-US" dirty="0" smtClean="0"/>
              <a:t>Need to start now to identify good ideas and start with planning &amp; pilots</a:t>
            </a:r>
          </a:p>
          <a:p>
            <a:endParaRPr lang="en-US" dirty="0" smtClean="0"/>
          </a:p>
          <a:p>
            <a:r>
              <a:rPr lang="en-US" dirty="0" smtClean="0"/>
              <a:t>SBE 2020 Activity underway now</a:t>
            </a:r>
          </a:p>
          <a:p>
            <a:r>
              <a:rPr lang="en-US" dirty="0" smtClean="0"/>
              <a:t>New SBE Infrastructure workshop at NSF – December 16-17,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Thank you</a:t>
            </a:r>
            <a:r>
              <a:rPr lang="en-US" sz="3200" b="1" dirty="0" smtClean="0"/>
              <a:t>!</a:t>
            </a:r>
          </a:p>
          <a:p>
            <a:r>
              <a:rPr lang="en-US" sz="3200" b="1" dirty="0" smtClean="0"/>
              <a:t>	</a:t>
            </a:r>
            <a:r>
              <a:rPr lang="en-US" sz="3200" b="1" dirty="0" smtClean="0"/>
              <a:t>			mgutmann@nsf.gov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6FFC-0EE1-4367-BDA2-8145CBE1B2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SF Blue Background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NSF Blue Background-2</Template>
  <TotalTime>177</TotalTime>
  <Words>407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NSF Blue Background-2</vt:lpstr>
      <vt:lpstr>Cyberinfrastructure for the SBE Sciences – Prospects for the Future</vt:lpstr>
      <vt:lpstr>The State of Play</vt:lpstr>
      <vt:lpstr>Existing Areas of Cooperation:  A Long History</vt:lpstr>
      <vt:lpstr>Scientific Challenges</vt:lpstr>
      <vt:lpstr>Frameworks for Cooperation</vt:lpstr>
      <vt:lpstr>Big Ideas I: Social Media Data</vt:lpstr>
      <vt:lpstr>Big Ideas II: Integrated Social-Behavioral Observation Network</vt:lpstr>
      <vt:lpstr>A Decadal Perspective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Data Infrastructure</dc:title>
  <dc:creator>Myron</dc:creator>
  <cp:lastModifiedBy>MYRON GUTMANN</cp:lastModifiedBy>
  <cp:revision>25</cp:revision>
  <dcterms:created xsi:type="dcterms:W3CDTF">2010-09-27T00:54:42Z</dcterms:created>
  <dcterms:modified xsi:type="dcterms:W3CDTF">2010-09-30T14:28:54Z</dcterms:modified>
</cp:coreProperties>
</file>